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75.png" ContentType="image/png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按一下滑鼠編輯備忘格式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FF9F4CD-190F-45E8-89B0-01B1FE06710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Representational State Transfer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，簡稱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，它是一種網路架構風格，他並不是一種標準。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可以這樣子想像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美麗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(Beauty)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的事物可以稱為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Beautiful;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設計為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的系統就可以稱為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RESTful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的優點如下所列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瀏覽器即可以作為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client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端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可以更高效地利用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cache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來達到更快的回應速度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界面與資料分離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節省伺服器的計算資源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可重用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 web/android/ios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都可以用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無痛轉換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圖片 7" descr=""/>
          <p:cNvPicPr/>
          <p:nvPr/>
        </p:nvPicPr>
        <p:blipFill>
          <a:blip r:embed="rId2"/>
          <a:stretch/>
        </p:blipFill>
        <p:spPr>
          <a:xfrm>
            <a:off x="7452360" y="-459360"/>
            <a:ext cx="508320" cy="1135800"/>
          </a:xfrm>
          <a:prstGeom prst="rect">
            <a:avLst/>
          </a:prstGeom>
          <a:ln>
            <a:noFill/>
          </a:ln>
        </p:spPr>
      </p:pic>
      <p:pic>
        <p:nvPicPr>
          <p:cNvPr id="1" name="圖片 8" descr=""/>
          <p:cNvPicPr/>
          <p:nvPr/>
        </p:nvPicPr>
        <p:blipFill>
          <a:blip r:embed="rId3"/>
          <a:stretch/>
        </p:blipFill>
        <p:spPr>
          <a:xfrm>
            <a:off x="7608240" y="131400"/>
            <a:ext cx="223560" cy="216720"/>
          </a:xfrm>
          <a:prstGeom prst="rect">
            <a:avLst/>
          </a:prstGeom>
          <a:ln>
            <a:noFill/>
          </a:ln>
        </p:spPr>
      </p:pic>
      <p:pic>
        <p:nvPicPr>
          <p:cNvPr id="2" name="圖片 9" descr=""/>
          <p:cNvPicPr/>
          <p:nvPr/>
        </p:nvPicPr>
        <p:blipFill>
          <a:blip r:embed="rId4"/>
          <a:srcRect l="17838" t="0" r="-17838" b="0"/>
          <a:stretch/>
        </p:blipFill>
        <p:spPr>
          <a:xfrm>
            <a:off x="7963920" y="156600"/>
            <a:ext cx="1117800" cy="17856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7" descr=""/>
          <p:cNvPicPr/>
          <p:nvPr/>
        </p:nvPicPr>
        <p:blipFill>
          <a:blip r:embed="rId2"/>
          <a:stretch/>
        </p:blipFill>
        <p:spPr>
          <a:xfrm>
            <a:off x="7452360" y="-459360"/>
            <a:ext cx="508320" cy="1135800"/>
          </a:xfrm>
          <a:prstGeom prst="rect">
            <a:avLst/>
          </a:prstGeom>
          <a:ln>
            <a:noFill/>
          </a:ln>
        </p:spPr>
      </p:pic>
      <p:pic>
        <p:nvPicPr>
          <p:cNvPr id="40" name="圖片 8" descr=""/>
          <p:cNvPicPr/>
          <p:nvPr/>
        </p:nvPicPr>
        <p:blipFill>
          <a:blip r:embed="rId3"/>
          <a:stretch/>
        </p:blipFill>
        <p:spPr>
          <a:xfrm>
            <a:off x="7608240" y="131400"/>
            <a:ext cx="223560" cy="216720"/>
          </a:xfrm>
          <a:prstGeom prst="rect">
            <a:avLst/>
          </a:prstGeom>
          <a:ln>
            <a:noFill/>
          </a:ln>
        </p:spPr>
      </p:pic>
      <p:pic>
        <p:nvPicPr>
          <p:cNvPr id="41" name="圖片 9" descr=""/>
          <p:cNvPicPr/>
          <p:nvPr/>
        </p:nvPicPr>
        <p:blipFill>
          <a:blip r:embed="rId4"/>
          <a:srcRect l="17838" t="0" r="-17838" b="0"/>
          <a:stretch/>
        </p:blipFill>
        <p:spPr>
          <a:xfrm>
            <a:off x="7963920" y="156600"/>
            <a:ext cx="1117800" cy="178560"/>
          </a:xfrm>
          <a:prstGeom prst="rect">
            <a:avLst/>
          </a:prstGeom>
          <a:ln>
            <a:noFill/>
          </a:ln>
        </p:spPr>
      </p:pic>
      <p:sp>
        <p:nvSpPr>
          <p:cNvPr id="42" name="Line 1"/>
          <p:cNvSpPr/>
          <p:nvPr/>
        </p:nvSpPr>
        <p:spPr>
          <a:xfrm>
            <a:off x="467280" y="908640"/>
            <a:ext cx="8209080" cy="36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Line 2"/>
          <p:cNvSpPr/>
          <p:nvPr/>
        </p:nvSpPr>
        <p:spPr>
          <a:xfrm>
            <a:off x="467280" y="900000"/>
            <a:ext cx="8209080" cy="360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" descr=""/>
          <p:cNvPicPr/>
          <p:nvPr/>
        </p:nvPicPr>
        <p:blipFill>
          <a:blip r:embed="rId2"/>
          <a:stretch/>
        </p:blipFill>
        <p:spPr>
          <a:xfrm>
            <a:off x="7452360" y="-459360"/>
            <a:ext cx="508320" cy="1135800"/>
          </a:xfrm>
          <a:prstGeom prst="rect">
            <a:avLst/>
          </a:prstGeom>
          <a:ln>
            <a:noFill/>
          </a:ln>
        </p:spPr>
      </p:pic>
      <p:pic>
        <p:nvPicPr>
          <p:cNvPr id="81" name="圖片 8" descr=""/>
          <p:cNvPicPr/>
          <p:nvPr/>
        </p:nvPicPr>
        <p:blipFill>
          <a:blip r:embed="rId3"/>
          <a:stretch/>
        </p:blipFill>
        <p:spPr>
          <a:xfrm>
            <a:off x="7608240" y="131400"/>
            <a:ext cx="223560" cy="216720"/>
          </a:xfrm>
          <a:prstGeom prst="rect">
            <a:avLst/>
          </a:prstGeom>
          <a:ln>
            <a:noFill/>
          </a:ln>
        </p:spPr>
      </p:pic>
      <p:pic>
        <p:nvPicPr>
          <p:cNvPr id="82" name="圖片 9" descr=""/>
          <p:cNvPicPr/>
          <p:nvPr/>
        </p:nvPicPr>
        <p:blipFill>
          <a:blip r:embed="rId4"/>
          <a:srcRect l="17838" t="0" r="-17838" b="0"/>
          <a:stretch/>
        </p:blipFill>
        <p:spPr>
          <a:xfrm>
            <a:off x="7963920" y="156600"/>
            <a:ext cx="1117800" cy="17856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Web API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67640" y="3069000"/>
            <a:ext cx="647676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使用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C#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467640" y="3717000"/>
            <a:ext cx="1087560" cy="3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rIns="108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9b9b9b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2017/02/08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456840" y="4222800"/>
            <a:ext cx="582876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rIns="72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網技二課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風格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76000" y="1069920"/>
            <a:ext cx="6621120" cy="50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將動詞設計在網址列中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(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這不能算是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RESTful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風格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GET  /api/</a:t>
            </a:r>
            <a:r>
              <a:rPr b="0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get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POST /api/</a:t>
            </a:r>
            <a:r>
              <a:rPr b="0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upload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POST /api/</a:t>
            </a:r>
            <a:r>
              <a:rPr b="0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delete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回應訊息時狀態寫在訊息中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(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這也不能算是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RESTful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風格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status: "</a:t>
            </a:r>
            <a:r>
              <a:rPr b="0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OK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message: "Hello World!"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的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API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設計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76000" y="1069920"/>
            <a:ext cx="8349120" cy="46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使用一致性的操作介面表達「資源」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–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/api/file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將動詞設計在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 Verbs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–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GET  /api/file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–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POST /api/file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回應訊息時的狀態寫在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狀態碼中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HTTP/1.1 </a:t>
            </a:r>
            <a:r>
              <a:rPr b="0" lang="en-US" sz="2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201</a:t>
            </a:r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Created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Content-Type: text/json; charset=UTF-8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message: "Hello World!"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常見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狀態碼與主要分類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657720" y="1010880"/>
            <a:ext cx="8339400" cy="57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2xx -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成功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(OK)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：成功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：資源已建立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：處理完成但無回傳資訊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3xx -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重新導向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(Redirection)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：永久轉址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：暫時轉址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：未修改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4xx -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用戶端錯誤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(Client Error)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400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錯誤的請求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401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無權限存取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404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找不到資源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409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請求的處理發生衝突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5xx -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伺服器錯誤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(Server Error)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伺服器發生錯誤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參考資料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http://blog.miniasp.com/post/2009/01/16/Web-developer-should-know-about-HTTP-Status-Code.aspx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45756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45756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54120" y="1098720"/>
            <a:ext cx="5607000" cy="46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好看好用的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API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5756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45756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550080" y="1067040"/>
            <a:ext cx="851904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Swashbuckle 5.0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swagger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快速產生文件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快速產生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API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測試功能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快速使用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ASP.NET Web API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文件產生器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使用 </a:t>
            </a:r>
            <a:r>
              <a:rPr b="0"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Swagger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http://kevintsengtw.blogspot.tw/2015/12/aspnet-web-api-swagger.html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好看好用的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API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45756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"/>
          <p:cNvSpPr/>
          <p:nvPr/>
        </p:nvSpPr>
        <p:spPr>
          <a:xfrm>
            <a:off x="45756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550080" y="1067040"/>
            <a:ext cx="851904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32000" y="1008000"/>
            <a:ext cx="8205840" cy="556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好看好用的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API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5756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45756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550080" y="1067040"/>
            <a:ext cx="851904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60" y="984600"/>
            <a:ext cx="9141480" cy="578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注意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-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不該讓外網看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5756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45756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550080" y="1067040"/>
            <a:ext cx="851904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504000" y="1063440"/>
            <a:ext cx="8197560" cy="47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路由機制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動作過濾器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576000" y="991440"/>
            <a:ext cx="7897680" cy="375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支援的 </a:t>
            </a:r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 </a:t>
            </a:r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動詞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[HttpGet]     [HttpPost]   [HttpPut]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[HttpDelete]  [HttpPatch]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[AcceptVerbs("Login")]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支援非標準的 </a:t>
            </a:r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 </a:t>
            </a:r>
            <a:r>
              <a:rPr b="0" lang="en-US" sz="2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動詞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720000" y="4041360"/>
            <a:ext cx="4740120" cy="113976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20000" y="5256000"/>
            <a:ext cx="467712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但不能算是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RESTful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風格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大綱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57200" y="9086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路由機制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模型繫結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IHttpActionResult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HttpResponseMessage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例外處裡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序列化訊息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Message Handlers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生命週期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Postman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好用技巧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習慣取代配置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04000" y="936000"/>
            <a:ext cx="6912000" cy="219708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473760" y="3240000"/>
            <a:ext cx="7083360" cy="31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屬性路由 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(Attribute Routing)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0" y="1046520"/>
            <a:ext cx="9140760" cy="226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屬性路由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504000" y="1008000"/>
            <a:ext cx="6616800" cy="42926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520920" y="5303520"/>
            <a:ext cx="5740200" cy="9777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00000" y="3336840"/>
            <a:ext cx="3250440" cy="2624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3013920" y="4461120"/>
            <a:ext cx="3074400" cy="2901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4176000" y="5544000"/>
            <a:ext cx="2677320" cy="28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屬性路由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613440" y="2808000"/>
            <a:ext cx="7159680" cy="10216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74920" y="1008000"/>
            <a:ext cx="7342200" cy="114912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656000" y="2139480"/>
            <a:ext cx="4965120" cy="6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上面跟下面 是一樣的效果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720000" y="4011480"/>
            <a:ext cx="4965120" cy="11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Int? </a:t>
            </a:r>
            <a:r>
              <a:rPr b="0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就是</a:t>
            </a:r>
            <a:r>
              <a:rPr b="0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nullable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也就是可以不傳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路由參數限定詞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0" y="1021680"/>
            <a:ext cx="9140760" cy="545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路由參數限定詞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44000" y="984600"/>
            <a:ext cx="8826480" cy="549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路由名稱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457200" y="1156320"/>
            <a:ext cx="7973640" cy="222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路由參數限定詞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04000" y="1012320"/>
            <a:ext cx="6340320" cy="17208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504000" y="2824920"/>
            <a:ext cx="7178760" cy="14922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499320" y="4392000"/>
            <a:ext cx="7273800" cy="190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萬用路由參數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504000" y="2748600"/>
            <a:ext cx="7254720" cy="15685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504000" y="4499280"/>
            <a:ext cx="7226280" cy="171144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504000" y="959400"/>
            <a:ext cx="6502320" cy="170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路由套用順序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457200" y="1063440"/>
            <a:ext cx="8539920" cy="53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相同網址結構的路由如何套用？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先比對是否設定路由順序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 Order ) (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預設值為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數字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越小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，優先權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越高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純字串、無參數、無限制的路由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有路由參數，且有套用限定詞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有路由參數，且</a:t>
            </a:r>
            <a:r>
              <a:rPr b="1" lang="en-US" sz="24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無套用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有萬用路由參數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(Wildcard parameter)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且有套用限定詞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有萬用路由參數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(Wildcard parameter)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且</a:t>
            </a:r>
            <a:r>
              <a:rPr b="1" lang="en-US" sz="24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無套用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限定詞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請依號碼排列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5040" y="867240"/>
            <a:ext cx="9143280" cy="5126400"/>
          </a:xfrm>
          <a:prstGeom prst="rect">
            <a:avLst/>
          </a:prstGeom>
          <a:ln>
            <a:noFill/>
          </a:ln>
        </p:spPr>
      </p:pic>
      <p:sp>
        <p:nvSpPr>
          <p:cNvPr id="232" name="TextShape 3"/>
          <p:cNvSpPr txBox="1"/>
          <p:nvPr/>
        </p:nvSpPr>
        <p:spPr>
          <a:xfrm>
            <a:off x="144000" y="6048000"/>
            <a:ext cx="5544000" cy="63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答案</a:t>
            </a:r>
            <a:r>
              <a:rPr b="1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2 1 4 5 3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小測驗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82240" y="1008000"/>
            <a:ext cx="8501400" cy="382140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239760" y="4951800"/>
            <a:ext cx="8183880" cy="12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http://localhost:44205/products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模型繫結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Model Binding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簡單模型繫結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57200" y="1063440"/>
            <a:ext cx="853992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預設從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URI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取值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</a:t>
            </a:r>
            <a:r>
              <a:rPr b="0" lang="en-US" sz="3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URI Path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或</a:t>
            </a:r>
            <a:r>
              <a:rPr b="0" lang="en-US" sz="32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Query String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04000" y="1728000"/>
            <a:ext cx="7557120" cy="208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複雜模型繫結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57200" y="1063440"/>
            <a:ext cx="853992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預設從 要求主體 </a:t>
            </a:r>
            <a:r>
              <a:rPr b="0" lang="en-US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(Request Body)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19560" y="1728000"/>
            <a:ext cx="6073560" cy="19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簡單模型繫結正常版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5400000"/>
            <a:ext cx="7819920" cy="10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" y="1058760"/>
            <a:ext cx="6788160" cy="15303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72000" y="2664000"/>
            <a:ext cx="8979480" cy="273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簡單模型繫結逆天版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FromUri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76000" y="1010160"/>
            <a:ext cx="7269120" cy="309096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88000" y="4104000"/>
            <a:ext cx="8206920" cy="265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複雜模型繫結正常版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76000" y="1019520"/>
            <a:ext cx="7473960" cy="14256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02320" y="2448000"/>
            <a:ext cx="8606160" cy="417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複雜模型繫結逆天版</a:t>
            </a: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FromBody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76000" y="936000"/>
            <a:ext cx="5559480" cy="14637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44440" y="2448000"/>
            <a:ext cx="7962480" cy="279396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528840" y="5256000"/>
            <a:ext cx="7388280" cy="98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每個 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Action 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最多只能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有一個參數從 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Request Body </a:t>
            </a:r>
            <a:r>
              <a:rPr b="1" lang="en-US" sz="2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取值！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簡單加複雜模型繫結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32360" y="2376000"/>
            <a:ext cx="7919280" cy="4278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484560" y="936000"/>
            <a:ext cx="7867080" cy="136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Roy Fielding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在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2000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年的博士論文中所提出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–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規格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(specification)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的主要編撰者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–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Apache HTTP Server 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共同創辦人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IHttpActionResult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04000" y="1152000"/>
            <a:ext cx="4492800" cy="18640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0" y="3116160"/>
            <a:ext cx="9205200" cy="24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BadRequest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576000" y="984960"/>
            <a:ext cx="4683600" cy="189252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18000" y="3024000"/>
            <a:ext cx="9051480" cy="230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NotFound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636480" y="1152000"/>
            <a:ext cx="3969000" cy="174960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0" y="3024000"/>
            <a:ext cx="8951400" cy="201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Created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504000" y="1065240"/>
            <a:ext cx="7102800" cy="17402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480240" y="2964960"/>
            <a:ext cx="7293240" cy="221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Created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504000" y="936000"/>
            <a:ext cx="7102800" cy="17402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504000" y="2697480"/>
            <a:ext cx="4245480" cy="37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InternalServerError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504000" y="1008000"/>
            <a:ext cx="6064560" cy="17118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-12960" y="2783880"/>
            <a:ext cx="9145800" cy="282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04000" y="1008000"/>
            <a:ext cx="5959800" cy="16448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0" y="2749680"/>
            <a:ext cx="9119880" cy="19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352800" y="1055880"/>
            <a:ext cx="6340680" cy="174960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7520" y="2907720"/>
            <a:ext cx="9031680" cy="26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HttpResponseMessage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不是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一種標準，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而是提供一堆軟體架構設計上的限制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一致性的介面 </a:t>
            </a: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(Uniform Interface)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透過一致的操作介面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(API)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提高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Client/Server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之間互動的可見性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分層設計 </a:t>
            </a: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(Layered System)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透過分層設計，讓不同層級的元件可以分工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或透過負載   平衡提高延展性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最靈活的方式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504000" y="1008000"/>
            <a:ext cx="7722000" cy="286416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55080" y="3960000"/>
            <a:ext cx="9014400" cy="25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例外處理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例外處理 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- 1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432000" y="1120320"/>
            <a:ext cx="6998400" cy="139752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150480" y="2664000"/>
            <a:ext cx="8703360" cy="366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ExceptionFilterAttribute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77360" y="5543280"/>
            <a:ext cx="744048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By action,By controller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請看官方範例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軟正黑體"/>
              </a:rPr>
              <a:t>https://www.asp.net/web-api/overview/error-handling/exception-handling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432000" y="1065600"/>
            <a:ext cx="8312760" cy="238824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72000" y="3600000"/>
            <a:ext cx="8941320" cy="17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ExceptionFilterAttribute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63440" y="3605400"/>
            <a:ext cx="8690400" cy="208044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432000" y="1008000"/>
            <a:ext cx="8312760" cy="238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例外處理 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- 2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615600" y="1080000"/>
            <a:ext cx="4998240" cy="179784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393480" y="2880000"/>
            <a:ext cx="7884360" cy="375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ExceptionHandler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0" y="945360"/>
            <a:ext cx="9113040" cy="53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ExceptionHandler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95120" y="1020960"/>
            <a:ext cx="8874720" cy="221688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360000" y="3487320"/>
            <a:ext cx="870984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官方範例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軟正黑體"/>
              </a:rPr>
              <a:t>https://www.asp.net/web-api/overview/error-handling/web-api-global-error-handling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ExceptionHandler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25280" y="3528000"/>
            <a:ext cx="8584560" cy="23565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792000" y="1000800"/>
            <a:ext cx="6117840" cy="242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ExceptionHandler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354600" y="1037520"/>
            <a:ext cx="8427240" cy="126432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72000" y="2448000"/>
            <a:ext cx="8770320" cy="24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主從式架構 </a:t>
            </a: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(Client-Server)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由客戶端單方面發起，表現為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Request/Response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的形式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無狀態 </a:t>
            </a: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(Stateless)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由客戶端負責所有狀態保存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可快取特性 </a:t>
            </a:r>
            <a:r>
              <a:rPr b="0" lang="en-US" sz="32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(Cacheable)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回應的內容可以在呼叫的過程中適度快取，以改善執行效率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就是這樣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同一個人設計的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序列化訊息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JSON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01960" y="3168000"/>
            <a:ext cx="8507880" cy="23090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216000" y="1000800"/>
            <a:ext cx="8436600" cy="209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Message Handlers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常用於紀錄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44000" y="816840"/>
            <a:ext cx="8866440" cy="494208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49400" y="5832000"/>
            <a:ext cx="6113520" cy="83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常用於紀錄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16000" y="1026720"/>
            <a:ext cx="3403440" cy="170820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3672000" y="1066320"/>
            <a:ext cx="5037120" cy="368460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0" y="5733360"/>
            <a:ext cx="9223200" cy="7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實務上使用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HFBuyService -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好房網買屋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APP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後端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WebApi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http://github.evertrust.com.tw/g0031/HFBuyService/src/master/HouseFun.AppBuy.ClientApplication/Infrastructure/MessageHandlers/LogMessageHandler.cs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該來的逃不了</a:t>
            </a: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-</a:t>
            </a: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生命週期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5720" y="3168000"/>
            <a:ext cx="89532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ASP.NET Web API 2 HTTP Message Lifecycle in 43 Easy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https://www.exceptionnotfound.net/the-asp-net-web-api-2-http-message-lifecycle-in-43-easy-steps-2/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420240" cy="68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040" y="0"/>
            <a:ext cx="9142560" cy="558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5040" y="-77040"/>
            <a:ext cx="9142560" cy="598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5040" y="15120"/>
            <a:ext cx="9142560" cy="660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一個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Web API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的操作介面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主 詞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：網址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動 詞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：操作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 GET, POST, PUT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內 容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：資源格式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 JSON, Text, XML)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GET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 </a:t>
            </a:r>
            <a:r>
              <a:rPr b="0" lang="en-US" sz="28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/api/books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66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{ id: 1, name: "MVC" 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Content-Type: application/json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040" y="16200"/>
            <a:ext cx="9142560" cy="639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56520" y="1800"/>
            <a:ext cx="9039600" cy="68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5040" y="419760"/>
            <a:ext cx="9142560" cy="591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6840" y="2349000"/>
            <a:ext cx="778428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Postman</a:t>
            </a:r>
            <a:r>
              <a:rPr b="0" lang="en-US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好用技巧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建立資料夾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360" y="1080000"/>
            <a:ext cx="9142200" cy="52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建立資料夾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391680" y="1141200"/>
            <a:ext cx="8246880" cy="346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建立子資料夾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125280" y="1080000"/>
            <a:ext cx="8729280" cy="490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Save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360" y="1152000"/>
            <a:ext cx="9142200" cy="477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Save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432000" y="1050480"/>
            <a:ext cx="3845160" cy="24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設定環境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095480" y="936000"/>
            <a:ext cx="5758560" cy="584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RESTful API </a:t>
            </a: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建議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善用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動詞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(Verbs)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善用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狀態碼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(Status Code)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表達狀態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使用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SSL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加密連線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擁有良好的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APIs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提供查詢、排序、 篩選功能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使用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JSON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回應訊息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參考來源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http://www.vinaysahni.com/best-practices-for-a-pragmatic-restful-api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設定環境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288000" y="1008000"/>
            <a:ext cx="8496360" cy="564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本機 測試網址 正式網址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944000" y="1008000"/>
            <a:ext cx="4030560" cy="512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全域變數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576000" y="969840"/>
            <a:ext cx="7989120" cy="50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多個環境都要設定一樣的變數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就可以設定到全域變數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可能是帳號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,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密碼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...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等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全域變數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0" y="1008000"/>
            <a:ext cx="9142200" cy="32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全域變數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72000" y="1008000"/>
            <a:ext cx="8967960" cy="460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全域變數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432000" y="973080"/>
            <a:ext cx="5182560" cy="255348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425520" y="3744000"/>
            <a:ext cx="792504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字體大小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592560" y="1728000"/>
            <a:ext cx="2646720" cy="396144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3831120" y="1728000"/>
            <a:ext cx="2504160" cy="3961440"/>
          </a:xfrm>
          <a:prstGeom prst="rect">
            <a:avLst/>
          </a:prstGeom>
          <a:ln>
            <a:noFill/>
          </a:ln>
        </p:spPr>
      </p:pic>
      <p:sp>
        <p:nvSpPr>
          <p:cNvPr id="372" name="CustomShape 2"/>
          <p:cNvSpPr/>
          <p:nvPr/>
        </p:nvSpPr>
        <p:spPr>
          <a:xfrm>
            <a:off x="1296000" y="1297800"/>
            <a:ext cx="194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4320000" y="1296000"/>
            <a:ext cx="1943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字體大小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68400" y="1080000"/>
            <a:ext cx="4466880" cy="230328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4588200" y="1008000"/>
            <a:ext cx="455508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39640" y="2709000"/>
            <a:ext cx="647676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4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軟正黑體"/>
              </a:rPr>
              <a:t>謝謝大家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8712000" y="6436440"/>
            <a:ext cx="1465560" cy="6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74680"/>
            <a:ext cx="8226360" cy="5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常見的 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HTTP </a:t>
            </a:r>
            <a:r>
              <a:rPr b="1" lang="en-US" sz="4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動詞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57200" y="1063440"/>
            <a:ext cx="8226360" cy="50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76000" y="1069920"/>
            <a:ext cx="6621120" cy="439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GET    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取得訊息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POST   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建立訊息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PUT    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更新</a:t>
            </a:r>
            <a:r>
              <a:rPr b="1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完整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PATCH  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更新</a:t>
            </a:r>
            <a:r>
              <a:rPr b="1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部分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DELETE  </a:t>
            </a:r>
            <a:r>
              <a:rPr b="0" lang="en-US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刪除訊息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ET3底層化</Template>
  <TotalTime>10917</TotalTime>
  <Application>LibreOffice/5.2.3.3$Windows_x86 LibreOffice_project/d54a8868f08a7b39642414cf2c8ef2f228f780cf</Application>
  <Words>1033</Words>
  <Paragraphs>269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2015-01-20T01:44:15Z</dcterms:created>
  <dc:creator/>
  <dc:description/>
  <dc:language>zh-TW</dc:language>
  <cp:lastModifiedBy/>
  <dcterms:modified xsi:type="dcterms:W3CDTF">2017-02-09T13:42:53Z</dcterms:modified>
  <cp:revision>511</cp:revision>
  <dc:subject/>
  <dc:title>買屋快搜 APP API重構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如螢幕大小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47</vt:i4>
  </property>
</Properties>
</file>